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971088" cy="74882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6" d="100"/>
          <a:sy n="56" d="100"/>
        </p:scale>
        <p:origin x="146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7832" y="1225506"/>
            <a:ext cx="8475425" cy="2607016"/>
          </a:xfrm>
        </p:spPr>
        <p:txBody>
          <a:bodyPr anchor="b"/>
          <a:lstStyle>
            <a:lvl1pPr algn="ctr">
              <a:defRPr sz="654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6386" y="3933059"/>
            <a:ext cx="7478316" cy="1807924"/>
          </a:xfrm>
        </p:spPr>
        <p:txBody>
          <a:bodyPr/>
          <a:lstStyle>
            <a:lvl1pPr marL="0" indent="0" algn="ctr">
              <a:buNone/>
              <a:defRPr sz="2617"/>
            </a:lvl1pPr>
            <a:lvl2pPr marL="498577" indent="0" algn="ctr">
              <a:buNone/>
              <a:defRPr sz="2181"/>
            </a:lvl2pPr>
            <a:lvl3pPr marL="997153" indent="0" algn="ctr">
              <a:buNone/>
              <a:defRPr sz="1963"/>
            </a:lvl3pPr>
            <a:lvl4pPr marL="1495730" indent="0" algn="ctr">
              <a:buNone/>
              <a:defRPr sz="1745"/>
            </a:lvl4pPr>
            <a:lvl5pPr marL="1994306" indent="0" algn="ctr">
              <a:buNone/>
              <a:defRPr sz="1745"/>
            </a:lvl5pPr>
            <a:lvl6pPr marL="2492883" indent="0" algn="ctr">
              <a:buNone/>
              <a:defRPr sz="1745"/>
            </a:lvl6pPr>
            <a:lvl7pPr marL="2991460" indent="0" algn="ctr">
              <a:buNone/>
              <a:defRPr sz="1745"/>
            </a:lvl7pPr>
            <a:lvl8pPr marL="3490036" indent="0" algn="ctr">
              <a:buNone/>
              <a:defRPr sz="1745"/>
            </a:lvl8pPr>
            <a:lvl9pPr marL="3988613" indent="0" algn="ctr">
              <a:buNone/>
              <a:defRPr sz="1745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4523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887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0" y="1866862"/>
            <a:ext cx="8600063" cy="3114898"/>
          </a:xfrm>
        </p:spPr>
        <p:txBody>
          <a:bodyPr anchor="b"/>
          <a:lstStyle>
            <a:lvl1pPr>
              <a:defRPr sz="654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0" y="5011228"/>
            <a:ext cx="8600063" cy="1638052"/>
          </a:xfrm>
        </p:spPr>
        <p:txBody>
          <a:bodyPr/>
          <a:lstStyle>
            <a:lvl1pPr marL="0" indent="0">
              <a:buNone/>
              <a:defRPr sz="2617">
                <a:solidFill>
                  <a:schemeClr val="tx1"/>
                </a:solidFill>
              </a:defRPr>
            </a:lvl1pPr>
            <a:lvl2pPr marL="498577" indent="0">
              <a:buNone/>
              <a:defRPr sz="2181">
                <a:solidFill>
                  <a:schemeClr val="tx1">
                    <a:tint val="75000"/>
                  </a:schemeClr>
                </a:solidFill>
              </a:defRPr>
            </a:lvl2pPr>
            <a:lvl3pPr marL="997153" indent="0">
              <a:buNone/>
              <a:defRPr sz="1963">
                <a:solidFill>
                  <a:schemeClr val="tx1">
                    <a:tint val="75000"/>
                  </a:schemeClr>
                </a:solidFill>
              </a:defRPr>
            </a:lvl3pPr>
            <a:lvl4pPr marL="1495730" indent="0">
              <a:buNone/>
              <a:defRPr sz="1745">
                <a:solidFill>
                  <a:schemeClr val="tx1">
                    <a:tint val="75000"/>
                  </a:schemeClr>
                </a:solidFill>
              </a:defRPr>
            </a:lvl4pPr>
            <a:lvl5pPr marL="1994306" indent="0">
              <a:buNone/>
              <a:defRPr sz="1745">
                <a:solidFill>
                  <a:schemeClr val="tx1">
                    <a:tint val="75000"/>
                  </a:schemeClr>
                </a:solidFill>
              </a:defRPr>
            </a:lvl5pPr>
            <a:lvl6pPr marL="2492883" indent="0">
              <a:buNone/>
              <a:defRPr sz="1745">
                <a:solidFill>
                  <a:schemeClr val="tx1">
                    <a:tint val="75000"/>
                  </a:schemeClr>
                </a:solidFill>
              </a:defRPr>
            </a:lvl6pPr>
            <a:lvl7pPr marL="2991460" indent="0">
              <a:buNone/>
              <a:defRPr sz="1745">
                <a:solidFill>
                  <a:schemeClr val="tx1">
                    <a:tint val="75000"/>
                  </a:schemeClr>
                </a:solidFill>
              </a:defRPr>
            </a:lvl7pPr>
            <a:lvl8pPr marL="3490036" indent="0">
              <a:buNone/>
              <a:defRPr sz="1745">
                <a:solidFill>
                  <a:schemeClr val="tx1">
                    <a:tint val="75000"/>
                  </a:schemeClr>
                </a:solidFill>
              </a:defRPr>
            </a:lvl8pPr>
            <a:lvl9pPr marL="3988613" indent="0">
              <a:buNone/>
              <a:defRPr sz="17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8624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513" y="1993397"/>
            <a:ext cx="4237712" cy="475121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7864" y="1993397"/>
            <a:ext cx="4237712" cy="475121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1257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811" y="398681"/>
            <a:ext cx="8600063" cy="14473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812" y="1835659"/>
            <a:ext cx="4218237" cy="899628"/>
          </a:xfrm>
        </p:spPr>
        <p:txBody>
          <a:bodyPr anchor="b"/>
          <a:lstStyle>
            <a:lvl1pPr marL="0" indent="0">
              <a:buNone/>
              <a:defRPr sz="2617" b="1"/>
            </a:lvl1pPr>
            <a:lvl2pPr marL="498577" indent="0">
              <a:buNone/>
              <a:defRPr sz="2181" b="1"/>
            </a:lvl2pPr>
            <a:lvl3pPr marL="997153" indent="0">
              <a:buNone/>
              <a:defRPr sz="1963" b="1"/>
            </a:lvl3pPr>
            <a:lvl4pPr marL="1495730" indent="0">
              <a:buNone/>
              <a:defRPr sz="1745" b="1"/>
            </a:lvl4pPr>
            <a:lvl5pPr marL="1994306" indent="0">
              <a:buNone/>
              <a:defRPr sz="1745" b="1"/>
            </a:lvl5pPr>
            <a:lvl6pPr marL="2492883" indent="0">
              <a:buNone/>
              <a:defRPr sz="1745" b="1"/>
            </a:lvl6pPr>
            <a:lvl7pPr marL="2991460" indent="0">
              <a:buNone/>
              <a:defRPr sz="1745" b="1"/>
            </a:lvl7pPr>
            <a:lvl8pPr marL="3490036" indent="0">
              <a:buNone/>
              <a:defRPr sz="1745" b="1"/>
            </a:lvl8pPr>
            <a:lvl9pPr marL="3988613" indent="0">
              <a:buNone/>
              <a:defRPr sz="1745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812" y="2735287"/>
            <a:ext cx="4218237" cy="40231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47864" y="1835659"/>
            <a:ext cx="4239011" cy="899628"/>
          </a:xfrm>
        </p:spPr>
        <p:txBody>
          <a:bodyPr anchor="b"/>
          <a:lstStyle>
            <a:lvl1pPr marL="0" indent="0">
              <a:buNone/>
              <a:defRPr sz="2617" b="1"/>
            </a:lvl1pPr>
            <a:lvl2pPr marL="498577" indent="0">
              <a:buNone/>
              <a:defRPr sz="2181" b="1"/>
            </a:lvl2pPr>
            <a:lvl3pPr marL="997153" indent="0">
              <a:buNone/>
              <a:defRPr sz="1963" b="1"/>
            </a:lvl3pPr>
            <a:lvl4pPr marL="1495730" indent="0">
              <a:buNone/>
              <a:defRPr sz="1745" b="1"/>
            </a:lvl4pPr>
            <a:lvl5pPr marL="1994306" indent="0">
              <a:buNone/>
              <a:defRPr sz="1745" b="1"/>
            </a:lvl5pPr>
            <a:lvl6pPr marL="2492883" indent="0">
              <a:buNone/>
              <a:defRPr sz="1745" b="1"/>
            </a:lvl6pPr>
            <a:lvl7pPr marL="2991460" indent="0">
              <a:buNone/>
              <a:defRPr sz="1745" b="1"/>
            </a:lvl7pPr>
            <a:lvl8pPr marL="3490036" indent="0">
              <a:buNone/>
              <a:defRPr sz="1745" b="1"/>
            </a:lvl8pPr>
            <a:lvl9pPr marL="3988613" indent="0">
              <a:buNone/>
              <a:defRPr sz="1745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47864" y="2735287"/>
            <a:ext cx="4239011" cy="40231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258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0755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764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811" y="499216"/>
            <a:ext cx="3215935" cy="1747256"/>
          </a:xfrm>
        </p:spPr>
        <p:txBody>
          <a:bodyPr anchor="b"/>
          <a:lstStyle>
            <a:lvl1pPr>
              <a:defRPr sz="34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9011" y="1078169"/>
            <a:ext cx="5047863" cy="5321502"/>
          </a:xfrm>
        </p:spPr>
        <p:txBody>
          <a:bodyPr/>
          <a:lstStyle>
            <a:lvl1pPr>
              <a:defRPr sz="3490"/>
            </a:lvl1pPr>
            <a:lvl2pPr>
              <a:defRPr sz="3053"/>
            </a:lvl2pPr>
            <a:lvl3pPr>
              <a:defRPr sz="2617"/>
            </a:lvl3pPr>
            <a:lvl4pPr>
              <a:defRPr sz="2181"/>
            </a:lvl4pPr>
            <a:lvl5pPr>
              <a:defRPr sz="2181"/>
            </a:lvl5pPr>
            <a:lvl6pPr>
              <a:defRPr sz="2181"/>
            </a:lvl6pPr>
            <a:lvl7pPr>
              <a:defRPr sz="2181"/>
            </a:lvl7pPr>
            <a:lvl8pPr>
              <a:defRPr sz="2181"/>
            </a:lvl8pPr>
            <a:lvl9pPr>
              <a:defRPr sz="2181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6811" y="2246471"/>
            <a:ext cx="3215935" cy="4161866"/>
          </a:xfrm>
        </p:spPr>
        <p:txBody>
          <a:bodyPr/>
          <a:lstStyle>
            <a:lvl1pPr marL="0" indent="0">
              <a:buNone/>
              <a:defRPr sz="1745"/>
            </a:lvl1pPr>
            <a:lvl2pPr marL="498577" indent="0">
              <a:buNone/>
              <a:defRPr sz="1527"/>
            </a:lvl2pPr>
            <a:lvl3pPr marL="997153" indent="0">
              <a:buNone/>
              <a:defRPr sz="1309"/>
            </a:lvl3pPr>
            <a:lvl4pPr marL="1495730" indent="0">
              <a:buNone/>
              <a:defRPr sz="1091"/>
            </a:lvl4pPr>
            <a:lvl5pPr marL="1994306" indent="0">
              <a:buNone/>
              <a:defRPr sz="1091"/>
            </a:lvl5pPr>
            <a:lvl6pPr marL="2492883" indent="0">
              <a:buNone/>
              <a:defRPr sz="1091"/>
            </a:lvl6pPr>
            <a:lvl7pPr marL="2991460" indent="0">
              <a:buNone/>
              <a:defRPr sz="1091"/>
            </a:lvl7pPr>
            <a:lvl8pPr marL="3490036" indent="0">
              <a:buNone/>
              <a:defRPr sz="1091"/>
            </a:lvl8pPr>
            <a:lvl9pPr marL="3988613" indent="0">
              <a:buNone/>
              <a:defRPr sz="109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487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811" y="499216"/>
            <a:ext cx="3215935" cy="1747256"/>
          </a:xfrm>
        </p:spPr>
        <p:txBody>
          <a:bodyPr anchor="b"/>
          <a:lstStyle>
            <a:lvl1pPr>
              <a:defRPr sz="349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39011" y="1078169"/>
            <a:ext cx="5047863" cy="5321502"/>
          </a:xfrm>
        </p:spPr>
        <p:txBody>
          <a:bodyPr anchor="t"/>
          <a:lstStyle>
            <a:lvl1pPr marL="0" indent="0">
              <a:buNone/>
              <a:defRPr sz="3490"/>
            </a:lvl1pPr>
            <a:lvl2pPr marL="498577" indent="0">
              <a:buNone/>
              <a:defRPr sz="3053"/>
            </a:lvl2pPr>
            <a:lvl3pPr marL="997153" indent="0">
              <a:buNone/>
              <a:defRPr sz="2617"/>
            </a:lvl3pPr>
            <a:lvl4pPr marL="1495730" indent="0">
              <a:buNone/>
              <a:defRPr sz="2181"/>
            </a:lvl4pPr>
            <a:lvl5pPr marL="1994306" indent="0">
              <a:buNone/>
              <a:defRPr sz="2181"/>
            </a:lvl5pPr>
            <a:lvl6pPr marL="2492883" indent="0">
              <a:buNone/>
              <a:defRPr sz="2181"/>
            </a:lvl6pPr>
            <a:lvl7pPr marL="2991460" indent="0">
              <a:buNone/>
              <a:defRPr sz="2181"/>
            </a:lvl7pPr>
            <a:lvl8pPr marL="3490036" indent="0">
              <a:buNone/>
              <a:defRPr sz="2181"/>
            </a:lvl8pPr>
            <a:lvl9pPr marL="3988613" indent="0">
              <a:buNone/>
              <a:defRPr sz="2181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6811" y="2246471"/>
            <a:ext cx="3215935" cy="4161866"/>
          </a:xfrm>
        </p:spPr>
        <p:txBody>
          <a:bodyPr/>
          <a:lstStyle>
            <a:lvl1pPr marL="0" indent="0">
              <a:buNone/>
              <a:defRPr sz="1745"/>
            </a:lvl1pPr>
            <a:lvl2pPr marL="498577" indent="0">
              <a:buNone/>
              <a:defRPr sz="1527"/>
            </a:lvl2pPr>
            <a:lvl3pPr marL="997153" indent="0">
              <a:buNone/>
              <a:defRPr sz="1309"/>
            </a:lvl3pPr>
            <a:lvl4pPr marL="1495730" indent="0">
              <a:buNone/>
              <a:defRPr sz="1091"/>
            </a:lvl4pPr>
            <a:lvl5pPr marL="1994306" indent="0">
              <a:buNone/>
              <a:defRPr sz="1091"/>
            </a:lvl5pPr>
            <a:lvl6pPr marL="2492883" indent="0">
              <a:buNone/>
              <a:defRPr sz="1091"/>
            </a:lvl6pPr>
            <a:lvl7pPr marL="2991460" indent="0">
              <a:buNone/>
              <a:defRPr sz="1091"/>
            </a:lvl7pPr>
            <a:lvl8pPr marL="3490036" indent="0">
              <a:buNone/>
              <a:defRPr sz="1091"/>
            </a:lvl8pPr>
            <a:lvl9pPr marL="3988613" indent="0">
              <a:buNone/>
              <a:defRPr sz="109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962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030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35560" y="398679"/>
            <a:ext cx="2150016" cy="63459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513" y="398679"/>
            <a:ext cx="6325409" cy="634593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9708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513" y="398681"/>
            <a:ext cx="8600063" cy="1447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513" y="1993397"/>
            <a:ext cx="8600063" cy="4751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512" y="6940489"/>
            <a:ext cx="2243495" cy="398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58960-6031-4261-A1A4-92278A98C387}" type="datetimeFigureOut">
              <a:rPr lang="cs-CZ" smtClean="0"/>
              <a:t>01.10.2019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923" y="6940489"/>
            <a:ext cx="3365242" cy="398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42081" y="6940489"/>
            <a:ext cx="2243495" cy="398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76DED-ABAB-4F3B-8F85-97628D8A5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347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97153" rtl="0" eaLnBrk="1" latinLnBrk="0" hangingPunct="1">
        <a:lnSpc>
          <a:spcPct val="90000"/>
        </a:lnSpc>
        <a:spcBef>
          <a:spcPct val="0"/>
        </a:spcBef>
        <a:buNone/>
        <a:defRPr sz="4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9288" indent="-249288" algn="l" defTabSz="997153" rtl="0" eaLnBrk="1" latinLnBrk="0" hangingPunct="1">
        <a:lnSpc>
          <a:spcPct val="90000"/>
        </a:lnSpc>
        <a:spcBef>
          <a:spcPts val="1091"/>
        </a:spcBef>
        <a:buFont typeface="Arial" panose="020B0604020202020204" pitchFamily="34" charset="0"/>
        <a:buChar char="•"/>
        <a:defRPr sz="3053" kern="1200">
          <a:solidFill>
            <a:schemeClr val="tx1"/>
          </a:solidFill>
          <a:latin typeface="+mn-lt"/>
          <a:ea typeface="+mn-ea"/>
          <a:cs typeface="+mn-cs"/>
        </a:defRPr>
      </a:lvl1pPr>
      <a:lvl2pPr marL="747865" indent="-249288" algn="l" defTabSz="997153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2617" kern="1200">
          <a:solidFill>
            <a:schemeClr val="tx1"/>
          </a:solidFill>
          <a:latin typeface="+mn-lt"/>
          <a:ea typeface="+mn-ea"/>
          <a:cs typeface="+mn-cs"/>
        </a:defRPr>
      </a:lvl2pPr>
      <a:lvl3pPr marL="1246442" indent="-249288" algn="l" defTabSz="997153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2181" kern="1200">
          <a:solidFill>
            <a:schemeClr val="tx1"/>
          </a:solidFill>
          <a:latin typeface="+mn-lt"/>
          <a:ea typeface="+mn-ea"/>
          <a:cs typeface="+mn-cs"/>
        </a:defRPr>
      </a:lvl3pPr>
      <a:lvl4pPr marL="1745018" indent="-249288" algn="l" defTabSz="997153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3" kern="1200">
          <a:solidFill>
            <a:schemeClr val="tx1"/>
          </a:solidFill>
          <a:latin typeface="+mn-lt"/>
          <a:ea typeface="+mn-ea"/>
          <a:cs typeface="+mn-cs"/>
        </a:defRPr>
      </a:lvl4pPr>
      <a:lvl5pPr marL="2243595" indent="-249288" algn="l" defTabSz="997153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3" kern="1200">
          <a:solidFill>
            <a:schemeClr val="tx1"/>
          </a:solidFill>
          <a:latin typeface="+mn-lt"/>
          <a:ea typeface="+mn-ea"/>
          <a:cs typeface="+mn-cs"/>
        </a:defRPr>
      </a:lvl5pPr>
      <a:lvl6pPr marL="2742171" indent="-249288" algn="l" defTabSz="997153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3" kern="1200">
          <a:solidFill>
            <a:schemeClr val="tx1"/>
          </a:solidFill>
          <a:latin typeface="+mn-lt"/>
          <a:ea typeface="+mn-ea"/>
          <a:cs typeface="+mn-cs"/>
        </a:defRPr>
      </a:lvl6pPr>
      <a:lvl7pPr marL="3240748" indent="-249288" algn="l" defTabSz="997153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3" kern="1200">
          <a:solidFill>
            <a:schemeClr val="tx1"/>
          </a:solidFill>
          <a:latin typeface="+mn-lt"/>
          <a:ea typeface="+mn-ea"/>
          <a:cs typeface="+mn-cs"/>
        </a:defRPr>
      </a:lvl7pPr>
      <a:lvl8pPr marL="3739325" indent="-249288" algn="l" defTabSz="997153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3" kern="1200">
          <a:solidFill>
            <a:schemeClr val="tx1"/>
          </a:solidFill>
          <a:latin typeface="+mn-lt"/>
          <a:ea typeface="+mn-ea"/>
          <a:cs typeface="+mn-cs"/>
        </a:defRPr>
      </a:lvl8pPr>
      <a:lvl9pPr marL="4237901" indent="-249288" algn="l" defTabSz="997153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7153" rtl="0" eaLnBrk="1" latinLnBrk="0" hangingPunct="1">
        <a:defRPr sz="1963" kern="1200">
          <a:solidFill>
            <a:schemeClr val="tx1"/>
          </a:solidFill>
          <a:latin typeface="+mn-lt"/>
          <a:ea typeface="+mn-ea"/>
          <a:cs typeface="+mn-cs"/>
        </a:defRPr>
      </a:lvl1pPr>
      <a:lvl2pPr marL="498577" algn="l" defTabSz="997153" rtl="0" eaLnBrk="1" latinLnBrk="0" hangingPunct="1">
        <a:defRPr sz="1963" kern="1200">
          <a:solidFill>
            <a:schemeClr val="tx1"/>
          </a:solidFill>
          <a:latin typeface="+mn-lt"/>
          <a:ea typeface="+mn-ea"/>
          <a:cs typeface="+mn-cs"/>
        </a:defRPr>
      </a:lvl2pPr>
      <a:lvl3pPr marL="997153" algn="l" defTabSz="997153" rtl="0" eaLnBrk="1" latinLnBrk="0" hangingPunct="1">
        <a:defRPr sz="1963" kern="1200">
          <a:solidFill>
            <a:schemeClr val="tx1"/>
          </a:solidFill>
          <a:latin typeface="+mn-lt"/>
          <a:ea typeface="+mn-ea"/>
          <a:cs typeface="+mn-cs"/>
        </a:defRPr>
      </a:lvl3pPr>
      <a:lvl4pPr marL="1495730" algn="l" defTabSz="997153" rtl="0" eaLnBrk="1" latinLnBrk="0" hangingPunct="1">
        <a:defRPr sz="1963" kern="1200">
          <a:solidFill>
            <a:schemeClr val="tx1"/>
          </a:solidFill>
          <a:latin typeface="+mn-lt"/>
          <a:ea typeface="+mn-ea"/>
          <a:cs typeface="+mn-cs"/>
        </a:defRPr>
      </a:lvl4pPr>
      <a:lvl5pPr marL="1994306" algn="l" defTabSz="997153" rtl="0" eaLnBrk="1" latinLnBrk="0" hangingPunct="1">
        <a:defRPr sz="1963" kern="1200">
          <a:solidFill>
            <a:schemeClr val="tx1"/>
          </a:solidFill>
          <a:latin typeface="+mn-lt"/>
          <a:ea typeface="+mn-ea"/>
          <a:cs typeface="+mn-cs"/>
        </a:defRPr>
      </a:lvl5pPr>
      <a:lvl6pPr marL="2492883" algn="l" defTabSz="997153" rtl="0" eaLnBrk="1" latinLnBrk="0" hangingPunct="1">
        <a:defRPr sz="1963" kern="1200">
          <a:solidFill>
            <a:schemeClr val="tx1"/>
          </a:solidFill>
          <a:latin typeface="+mn-lt"/>
          <a:ea typeface="+mn-ea"/>
          <a:cs typeface="+mn-cs"/>
        </a:defRPr>
      </a:lvl6pPr>
      <a:lvl7pPr marL="2991460" algn="l" defTabSz="997153" rtl="0" eaLnBrk="1" latinLnBrk="0" hangingPunct="1">
        <a:defRPr sz="1963" kern="1200">
          <a:solidFill>
            <a:schemeClr val="tx1"/>
          </a:solidFill>
          <a:latin typeface="+mn-lt"/>
          <a:ea typeface="+mn-ea"/>
          <a:cs typeface="+mn-cs"/>
        </a:defRPr>
      </a:lvl7pPr>
      <a:lvl8pPr marL="3490036" algn="l" defTabSz="997153" rtl="0" eaLnBrk="1" latinLnBrk="0" hangingPunct="1">
        <a:defRPr sz="1963" kern="1200">
          <a:solidFill>
            <a:schemeClr val="tx1"/>
          </a:solidFill>
          <a:latin typeface="+mn-lt"/>
          <a:ea typeface="+mn-ea"/>
          <a:cs typeface="+mn-cs"/>
        </a:defRPr>
      </a:lvl8pPr>
      <a:lvl9pPr marL="3988613" algn="l" defTabSz="997153" rtl="0" eaLnBrk="1" latinLnBrk="0" hangingPunct="1">
        <a:defRPr sz="19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065" y="-35718"/>
            <a:ext cx="10058400" cy="754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3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1" y="0"/>
            <a:ext cx="9978030" cy="748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92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1" y="0"/>
            <a:ext cx="9978030" cy="748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4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"/>
            <a:ext cx="9971088" cy="74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"/>
            <a:ext cx="9971088" cy="74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9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"/>
            <a:ext cx="9971088" cy="74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0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"/>
            <a:ext cx="9971088" cy="74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0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"/>
            <a:ext cx="9971088" cy="74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27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"/>
            <a:ext cx="9971088" cy="74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0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"/>
            <a:ext cx="9971088" cy="74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"/>
            <a:ext cx="9971088" cy="74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4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"/>
            <a:ext cx="9971088" cy="74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7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"/>
            <a:ext cx="9971088" cy="74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02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"/>
            <a:ext cx="9971088" cy="74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0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Arsenij Baljajev</dc:creator>
  <cp:lastModifiedBy>Arsenij Baljajev</cp:lastModifiedBy>
  <cp:revision>3</cp:revision>
  <dcterms:created xsi:type="dcterms:W3CDTF">2019-10-01T17:53:31Z</dcterms:created>
  <dcterms:modified xsi:type="dcterms:W3CDTF">2019-10-01T21:10:46Z</dcterms:modified>
</cp:coreProperties>
</file>