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7" r:id="rId11"/>
    <p:sldId id="264" r:id="rId12"/>
    <p:sldId id="265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2" autoAdjust="0"/>
    <p:restoredTop sz="94660"/>
  </p:normalViewPr>
  <p:slideViewPr>
    <p:cSldViewPr>
      <p:cViewPr varScale="1">
        <p:scale>
          <a:sx n="69" d="100"/>
          <a:sy n="69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E56D-5E96-4982-BDB5-448F32FE85D2}" type="datetimeFigureOut">
              <a:rPr lang="cs-CZ" smtClean="0"/>
              <a:t>27.1.2013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E3BC84-5AA8-40DA-BC60-BDC1B906AE38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E56D-5E96-4982-BDB5-448F32FE85D2}" type="datetimeFigureOut">
              <a:rPr lang="cs-CZ" smtClean="0"/>
              <a:t>27.1.2013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BC84-5AA8-40DA-BC60-BDC1B906AE38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E56D-5E96-4982-BDB5-448F32FE85D2}" type="datetimeFigureOut">
              <a:rPr lang="cs-CZ" smtClean="0"/>
              <a:t>27.1.2013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BC84-5AA8-40DA-BC60-BDC1B906AE38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E56D-5E96-4982-BDB5-448F32FE85D2}" type="datetimeFigureOut">
              <a:rPr lang="cs-CZ" smtClean="0"/>
              <a:t>27.1.2013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BC84-5AA8-40DA-BC60-BDC1B906AE38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E56D-5E96-4982-BDB5-448F32FE85D2}" type="datetimeFigureOut">
              <a:rPr lang="cs-CZ" smtClean="0"/>
              <a:t>27.1.2013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BC84-5AA8-40DA-BC60-BDC1B906AE38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E56D-5E96-4982-BDB5-448F32FE85D2}" type="datetimeFigureOut">
              <a:rPr lang="cs-CZ" smtClean="0"/>
              <a:t>27.1.2013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BC84-5AA8-40DA-BC60-BDC1B906AE38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E56D-5E96-4982-BDB5-448F32FE85D2}" type="datetimeFigureOut">
              <a:rPr lang="cs-CZ" smtClean="0"/>
              <a:t>27.1.2013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BC84-5AA8-40DA-BC60-BDC1B906AE38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E56D-5E96-4982-BDB5-448F32FE85D2}" type="datetimeFigureOut">
              <a:rPr lang="cs-CZ" smtClean="0"/>
              <a:t>27.1.2013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BC84-5AA8-40DA-BC60-BDC1B906AE38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E56D-5E96-4982-BDB5-448F32FE85D2}" type="datetimeFigureOut">
              <a:rPr lang="cs-CZ" smtClean="0"/>
              <a:t>27.1.2013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BC84-5AA8-40DA-BC60-BDC1B906AE38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E56D-5E96-4982-BDB5-448F32FE85D2}" type="datetimeFigureOut">
              <a:rPr lang="cs-CZ" smtClean="0"/>
              <a:t>27.1.2013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BC84-5AA8-40DA-BC60-BDC1B906AE38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E56D-5E96-4982-BDB5-448F32FE85D2}" type="datetimeFigureOut">
              <a:rPr lang="cs-CZ" smtClean="0"/>
              <a:t>27.1.2013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BC84-5AA8-40DA-BC60-BDC1B906AE38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705E56D-5E96-4982-BDB5-448F32FE85D2}" type="datetimeFigureOut">
              <a:rPr lang="cs-CZ" smtClean="0"/>
              <a:t>27.1.2013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0E3BC84-5AA8-40DA-BC60-BDC1B906AE38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Praxe v Německu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PL4 + VHC4</a:t>
            </a:r>
          </a:p>
          <a:p>
            <a:r>
              <a:rPr lang="cs-CZ" dirty="0"/>
              <a:t>p</a:t>
            </a:r>
            <a:r>
              <a:rPr lang="cs-CZ" dirty="0" smtClean="0"/>
              <a:t>rosinec 2012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53852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Obecné informace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Praxe v Německu byla zprostředkována a z velké části </a:t>
            </a:r>
            <a:r>
              <a:rPr lang="cs-CZ" dirty="0" smtClean="0"/>
              <a:t>financována sdružením Ackermann-Gemeinde. </a:t>
            </a:r>
            <a:endParaRPr lang="cs-CZ" dirty="0" smtClean="0"/>
          </a:p>
          <a:p>
            <a:r>
              <a:rPr lang="cs-CZ" dirty="0"/>
              <a:t>Absolvovaly jsme ji v různých zařízeních (MŠ, domovy důchodců, ZŠ pro děti s postižením). </a:t>
            </a:r>
            <a:endParaRPr lang="cs-CZ" dirty="0" smtClean="0"/>
          </a:p>
          <a:p>
            <a:r>
              <a:rPr lang="cs-CZ" dirty="0"/>
              <a:t>Celkem se nás do Německa vypravilo jedenáct – deset studentek z PL4 a jedna ze třídy VHC4. </a:t>
            </a:r>
          </a:p>
        </p:txBody>
      </p:sp>
    </p:spTree>
    <p:extLst>
      <p:ext uri="{BB962C8B-B14F-4D97-AF65-F5344CB8AC3E}">
        <p14:creationId xmlns:p14="http://schemas.microsoft.com/office/powerpoint/2010/main" val="3270243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Přehled zařízení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Katholischer Kindergarten</a:t>
            </a:r>
            <a:r>
              <a:rPr lang="cs-CZ" dirty="0" smtClean="0"/>
              <a:t>; Hüttlingen</a:t>
            </a:r>
          </a:p>
          <a:p>
            <a:r>
              <a:rPr lang="de-DE" b="1" dirty="0"/>
              <a:t>Katholischer Kindergarten St. </a:t>
            </a:r>
            <a:r>
              <a:rPr lang="de-DE" b="1" dirty="0" smtClean="0"/>
              <a:t>Konrad</a:t>
            </a:r>
            <a:r>
              <a:rPr lang="cs-CZ" dirty="0" smtClean="0"/>
              <a:t>;</a:t>
            </a:r>
            <a:r>
              <a:rPr lang="de-DE" dirty="0" smtClean="0"/>
              <a:t> Lorch</a:t>
            </a:r>
            <a:endParaRPr lang="cs-CZ" dirty="0" smtClean="0"/>
          </a:p>
          <a:p>
            <a:r>
              <a:rPr lang="cs-CZ" b="1" dirty="0"/>
              <a:t>Haus Adam </a:t>
            </a:r>
            <a:r>
              <a:rPr lang="cs-CZ" b="1" dirty="0" smtClean="0"/>
              <a:t>Müller – Guttenbrunn</a:t>
            </a:r>
            <a:r>
              <a:rPr lang="cs-CZ" dirty="0" smtClean="0"/>
              <a:t>; Stuttgart</a:t>
            </a:r>
          </a:p>
          <a:p>
            <a:r>
              <a:rPr lang="cs-CZ" b="1" dirty="0" smtClean="0"/>
              <a:t>Helene</a:t>
            </a:r>
            <a:r>
              <a:rPr lang="cs-CZ" b="1" dirty="0"/>
              <a:t> </a:t>
            </a:r>
            <a:r>
              <a:rPr lang="cs-CZ" b="1" dirty="0" smtClean="0"/>
              <a:t>– Schoettle – Schule</a:t>
            </a:r>
            <a:r>
              <a:rPr lang="cs-CZ" dirty="0"/>
              <a:t>;</a:t>
            </a:r>
            <a:r>
              <a:rPr lang="cs-CZ" dirty="0" smtClean="0"/>
              <a:t> </a:t>
            </a:r>
            <a:r>
              <a:rPr lang="cs-CZ" dirty="0"/>
              <a:t>Stuttgart </a:t>
            </a:r>
            <a:endParaRPr lang="cs-CZ" dirty="0" smtClean="0"/>
          </a:p>
          <a:p>
            <a:r>
              <a:rPr lang="de-DE" b="1" dirty="0" smtClean="0"/>
              <a:t>Alten</a:t>
            </a:r>
            <a:r>
              <a:rPr lang="cs-CZ" b="1" dirty="0" smtClean="0"/>
              <a:t> – </a:t>
            </a:r>
            <a:r>
              <a:rPr lang="de-DE" b="1" dirty="0" smtClean="0"/>
              <a:t>und </a:t>
            </a:r>
            <a:r>
              <a:rPr lang="de-DE" b="1" dirty="0"/>
              <a:t>Pflegeheim Haus St. </a:t>
            </a:r>
            <a:r>
              <a:rPr lang="de-DE" b="1" dirty="0" smtClean="0"/>
              <a:t>Ulrich</a:t>
            </a:r>
            <a:r>
              <a:rPr lang="cs-CZ" b="1" dirty="0" smtClean="0"/>
              <a:t>; </a:t>
            </a:r>
            <a:r>
              <a:rPr lang="cs-CZ" dirty="0" smtClean="0"/>
              <a:t>Stuttgart</a:t>
            </a:r>
            <a:r>
              <a:rPr lang="de-DE" b="1" dirty="0" smtClean="0"/>
              <a:t> </a:t>
            </a:r>
            <a:endParaRPr lang="cs-CZ" b="1" dirty="0" smtClean="0"/>
          </a:p>
          <a:p>
            <a:r>
              <a:rPr lang="de-DE" b="1" dirty="0"/>
              <a:t>Caritas-Senioren- u. Pflegezentrum St. </a:t>
            </a:r>
            <a:r>
              <a:rPr lang="de-DE" b="1" dirty="0" smtClean="0"/>
              <a:t>Willibald</a:t>
            </a:r>
            <a:r>
              <a:rPr lang="cs-CZ" b="1" dirty="0" smtClean="0"/>
              <a:t>; </a:t>
            </a:r>
            <a:r>
              <a:rPr lang="de-DE" dirty="0" smtClean="0"/>
              <a:t>Nürnberg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189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6600" dirty="0" smtClean="0"/>
              <a:t>Cesta</a:t>
            </a:r>
            <a:endParaRPr lang="cs-CZ" sz="6600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Cestovaly jsme vlakem a autobusem, na cestě nás zpočátku doprovázely paní profesorky Mgr. Klára Pelánková a Mgr. Manuela Kopřivová. 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068960"/>
            <a:ext cx="4320480" cy="32403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012600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6600" dirty="0" smtClean="0"/>
              <a:t>Náplň</a:t>
            </a:r>
            <a:endParaRPr lang="cs-CZ" sz="6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Celkem jsme pracovali devět dnů na zařízeních, jeden den byl věnován návštěvě pedagogické školy ve Stuttgartu a Schwäbische </a:t>
            </a:r>
            <a:r>
              <a:rPr lang="cs-CZ" dirty="0" smtClean="0"/>
              <a:t>Gmünd</a:t>
            </a:r>
          </a:p>
          <a:p>
            <a:r>
              <a:rPr lang="cs-CZ" dirty="0"/>
              <a:t>O víkendech jsme měli individuální program – prohlídky města, návštěva muzeí a památek, vánočních trhů apod. </a:t>
            </a:r>
            <a:endParaRPr lang="cs-CZ" dirty="0" smtClean="0"/>
          </a:p>
          <a:p>
            <a:r>
              <a:rPr lang="cs-CZ" dirty="0"/>
              <a:t>Ubytování bylo v rodinách i na zařízeních (internát, tréninkové bydlení či přímo v domově důchodců). </a:t>
            </a:r>
          </a:p>
          <a:p>
            <a:pPr marL="0" indent="0">
              <a:buNone/>
            </a:pPr>
            <a:endParaRPr lang="cs-CZ" dirty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6805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cs-CZ" sz="1800" b="1" dirty="0" smtClean="0"/>
              <a:t>Pro ukázku bydlení v </a:t>
            </a:r>
            <a:r>
              <a:rPr lang="cs-CZ" sz="1800" b="1" dirty="0"/>
              <a:t>domově důchodců Haus Adam Müller-Guttenbrunn 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12776"/>
            <a:ext cx="3394472" cy="4525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667" y="1412776"/>
            <a:ext cx="3348372" cy="46085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07917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/>
              <a:t>Náplň praxe ve školských zařízeních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Vytváření pedagogicky vhodného prostředí pro děti </a:t>
            </a:r>
            <a:endParaRPr lang="cs-CZ" dirty="0" smtClean="0"/>
          </a:p>
          <a:p>
            <a:r>
              <a:rPr lang="cs-CZ" dirty="0"/>
              <a:t>Pomoc vychovatelce při výchovně vzdělávacím procesu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140968"/>
            <a:ext cx="2135541" cy="32113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409362"/>
            <a:ext cx="3923928" cy="29429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77792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/>
              <a:t>Náplň praxe v domovech důchodců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Komunikace a péče o klienty </a:t>
            </a:r>
            <a:endParaRPr lang="pl-PL" dirty="0" smtClean="0"/>
          </a:p>
          <a:p>
            <a:r>
              <a:rPr lang="cs-CZ" dirty="0"/>
              <a:t>Pomoc v případech potřeby (přemístění, opora při chůzi, krmení)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449" y="2654780"/>
            <a:ext cx="2834399" cy="37791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224613"/>
            <a:ext cx="3888432" cy="29163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84762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Pracovaly jsme každý všední den vždy minimálně 6 hodin (dle požadavků zařízení</a:t>
            </a:r>
            <a:r>
              <a:rPr lang="cs-CZ" dirty="0" smtClean="0"/>
              <a:t>).</a:t>
            </a:r>
          </a:p>
          <a:p>
            <a:r>
              <a:rPr lang="cs-CZ" dirty="0"/>
              <a:t>Po pracovní době jsme se účastnily a zapojovaly se do nejrůznějších kulturních akcí a programů (die Adventsfeier, der Galeriebesuch</a:t>
            </a:r>
            <a:r>
              <a:rPr lang="cs-CZ" dirty="0" smtClean="0"/>
              <a:t>).</a:t>
            </a:r>
          </a:p>
          <a:p>
            <a:r>
              <a:rPr lang="cs-CZ" dirty="0"/>
              <a:t>Z každého dne jsme měly za úkol napsat zápis o naší činnosti, a to jak v českém, tak v německém jazyce. </a:t>
            </a:r>
          </a:p>
        </p:txBody>
      </p:sp>
    </p:spTree>
    <p:extLst>
      <p:ext uri="{BB962C8B-B14F-4D97-AF65-F5344CB8AC3E}">
        <p14:creationId xmlns:p14="http://schemas.microsoft.com/office/powerpoint/2010/main" val="1250511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Jednotlivá zařízení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(výběr ze zařízení)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0756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/>
              <a:t>Katholischer Kindergarten St. Konrad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Tereza Richterová </a:t>
            </a:r>
            <a:r>
              <a:rPr lang="cs-CZ" dirty="0" smtClean="0"/>
              <a:t>a </a:t>
            </a:r>
            <a:r>
              <a:rPr lang="cs-CZ" b="1" dirty="0" smtClean="0"/>
              <a:t>Marie Kandelová </a:t>
            </a:r>
            <a:r>
              <a:rPr lang="cs-CZ" dirty="0" smtClean="0"/>
              <a:t>(Lorch</a:t>
            </a:r>
            <a:r>
              <a:rPr lang="cs-CZ" dirty="0"/>
              <a:t>)</a:t>
            </a:r>
            <a:endParaRPr lang="cs-CZ" b="1" dirty="0" smtClean="0"/>
          </a:p>
          <a:p>
            <a:r>
              <a:rPr lang="cs-CZ" dirty="0"/>
              <a:t>Pracovaly jsme v mateřské katolické školce a práce s dětmi byla takřka bez problému a zábavná</a:t>
            </a:r>
            <a:r>
              <a:rPr lang="cs-CZ" dirty="0" smtClean="0"/>
              <a:t>.</a:t>
            </a:r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366461"/>
            <a:ext cx="3456384" cy="25922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3348034"/>
            <a:ext cx="3528392" cy="26462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8561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539552" y="692696"/>
            <a:ext cx="8229600" cy="4525963"/>
          </a:xfrm>
        </p:spPr>
        <p:txBody>
          <a:bodyPr/>
          <a:lstStyle/>
          <a:p>
            <a:r>
              <a:rPr lang="cs-CZ" dirty="0"/>
              <a:t>Bydlely jsme v rodině, vše bylo bez jediného problému, vždy jsme měli co dělat a všichni byli velice ochotní, tolerantní a komunikativní.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655" y="2132856"/>
            <a:ext cx="5508104" cy="41310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100577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ffectLst/>
              </a:rPr>
              <a:t>Helene-Schoettle-Schule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Jitka Musilová </a:t>
            </a:r>
            <a:r>
              <a:rPr lang="cs-CZ" dirty="0" smtClean="0"/>
              <a:t>(Stuttgart)</a:t>
            </a:r>
          </a:p>
          <a:p>
            <a:r>
              <a:rPr lang="cs-CZ" dirty="0"/>
              <a:t>Pracovala jsem ve třídě nejstarších žáků ve škole pro děti s mentálním hendikepem</a:t>
            </a:r>
            <a:r>
              <a:rPr lang="cs-CZ" dirty="0" smtClean="0"/>
              <a:t>.</a:t>
            </a:r>
          </a:p>
          <a:p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996952"/>
            <a:ext cx="5112568" cy="32645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8052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4569371"/>
          </a:xfrm>
        </p:spPr>
        <p:txBody>
          <a:bodyPr/>
          <a:lstStyle/>
          <a:p>
            <a:r>
              <a:rPr lang="cs-CZ" dirty="0"/>
              <a:t>Byla to </a:t>
            </a:r>
            <a:r>
              <a:rPr lang="cs-CZ" dirty="0" smtClean="0"/>
              <a:t>pro </a:t>
            </a:r>
            <a:r>
              <a:rPr lang="cs-CZ" dirty="0"/>
              <a:t>mě první </a:t>
            </a:r>
            <a:r>
              <a:rPr lang="cs-CZ" dirty="0" smtClean="0"/>
              <a:t>zkušenost </a:t>
            </a:r>
            <a:r>
              <a:rPr lang="cs-CZ" dirty="0"/>
              <a:t>práce s takto postiženými, ale jsem za ni velmi ráda. </a:t>
            </a:r>
            <a:endParaRPr lang="cs-CZ" dirty="0" smtClean="0"/>
          </a:p>
          <a:p>
            <a:r>
              <a:rPr lang="cs-CZ" dirty="0" smtClean="0"/>
              <a:t>Pracovní </a:t>
            </a:r>
            <a:r>
              <a:rPr lang="cs-CZ" dirty="0"/>
              <a:t>doba byla od 8 do 15 hodin, náplní práce byla hlavně individuální pomoc žákům</a:t>
            </a:r>
            <a:r>
              <a:rPr lang="cs-CZ" dirty="0" smtClean="0"/>
              <a:t>.</a:t>
            </a:r>
          </a:p>
          <a:p>
            <a:r>
              <a:rPr lang="cs-CZ" dirty="0"/>
              <a:t>Komunikace v </a:t>
            </a:r>
            <a:r>
              <a:rPr lang="cs-CZ" dirty="0" smtClean="0"/>
              <a:t>němčině </a:t>
            </a:r>
            <a:r>
              <a:rPr lang="cs-CZ" dirty="0"/>
              <a:t>byla hlavně díky vstřícnosti učitelů a dětí bez problému.</a:t>
            </a: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465" y="3068960"/>
            <a:ext cx="4350888" cy="32722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313620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/>
              <a:t>Kath. Kindergarten Hüttlingen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Tereza </a:t>
            </a:r>
            <a:r>
              <a:rPr lang="cs-CZ" b="1" dirty="0" smtClean="0"/>
              <a:t>Dynková</a:t>
            </a:r>
            <a:r>
              <a:rPr lang="cs-CZ" b="1" dirty="0" smtClean="0"/>
              <a:t> </a:t>
            </a:r>
            <a:r>
              <a:rPr lang="cs-CZ" dirty="0" smtClean="0"/>
              <a:t>a </a:t>
            </a:r>
            <a:r>
              <a:rPr lang="cs-CZ" b="1" dirty="0" smtClean="0"/>
              <a:t>Lucie Křížová </a:t>
            </a:r>
            <a:r>
              <a:rPr lang="cs-CZ" dirty="0" smtClean="0"/>
              <a:t>(Hüttlingen)</a:t>
            </a:r>
          </a:p>
          <a:p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769" y="2852936"/>
            <a:ext cx="3775969" cy="251101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852936"/>
            <a:ext cx="3775967" cy="251101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12354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idx="1"/>
          </p:nvPr>
        </p:nvSpPr>
        <p:spPr>
          <a:xfrm>
            <a:off x="457200" y="1700808"/>
            <a:ext cx="8147248" cy="442535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dirty="0" smtClean="0"/>
              <a:t>Tereza </a:t>
            </a:r>
            <a:r>
              <a:rPr lang="cs-CZ" dirty="0" smtClean="0"/>
              <a:t>Dynková</a:t>
            </a:r>
            <a:r>
              <a:rPr lang="cs-CZ" dirty="0" smtClean="0"/>
              <a:t>:</a:t>
            </a:r>
          </a:p>
          <a:p>
            <a:pPr marL="0" indent="0">
              <a:buNone/>
            </a:pPr>
            <a:r>
              <a:rPr lang="cs-CZ" dirty="0" smtClean="0"/>
              <a:t>„</a:t>
            </a:r>
            <a:r>
              <a:rPr lang="cs-CZ" b="1" i="1" dirty="0" smtClean="0"/>
              <a:t>Praxi </a:t>
            </a:r>
            <a:r>
              <a:rPr lang="cs-CZ" b="1" i="1" dirty="0"/>
              <a:t>celkově hodnotím jako velmi přínosnou zkušenost. Dala mi nejen možnost získat či prohloubit mé pedagogické </a:t>
            </a:r>
            <a:r>
              <a:rPr lang="cs-CZ" b="1" i="1" dirty="0" smtClean="0"/>
              <a:t>dovednosti, </a:t>
            </a:r>
            <a:r>
              <a:rPr lang="cs-CZ" b="1" i="1" dirty="0"/>
              <a:t>ale i poznat jiné zvyklosti, kraj a mrav. Stejně tak mi dala šanci poznat jakou obrovskou roli hraje ve vzájemném dorozumívání neverbální </a:t>
            </a:r>
            <a:r>
              <a:rPr lang="cs-CZ" b="1" i="1" dirty="0" smtClean="0"/>
              <a:t>komunikace. Ač </a:t>
            </a:r>
            <a:r>
              <a:rPr lang="cs-CZ" b="1" i="1" dirty="0"/>
              <a:t>celých čtrnáct dní bylo velmi namáhavých, hned bych se vrátila k šesti hodinám denně práce s dětmi, k odpoledním hodinám, v kterých jsme psaly nekonečně dlouhé zápisy do portfolia, k zasněženému městečku a večerům stráveným v milé společnosti hostitelů, kteří nás takřka vzali za své</a:t>
            </a:r>
            <a:r>
              <a:rPr lang="cs-CZ" b="1" i="1" dirty="0" smtClean="0"/>
              <a:t>.“</a:t>
            </a:r>
            <a:endParaRPr lang="cs-CZ" b="1" i="1" dirty="0"/>
          </a:p>
        </p:txBody>
      </p:sp>
    </p:spTree>
    <p:extLst>
      <p:ext uri="{BB962C8B-B14F-4D97-AF65-F5344CB8AC3E}">
        <p14:creationId xmlns:p14="http://schemas.microsoft.com/office/powerpoint/2010/main" val="1070408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28014"/>
            <a:ext cx="8128000" cy="54051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21008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b="1" dirty="0"/>
              <a:t>Alten</a:t>
            </a:r>
            <a:r>
              <a:rPr lang="cs-CZ" sz="4800" b="1" dirty="0"/>
              <a:t> – </a:t>
            </a:r>
            <a:r>
              <a:rPr lang="de-DE" sz="4800" b="1" dirty="0"/>
              <a:t>und Pflegeheim Haus St. Ulrich</a:t>
            </a:r>
            <a:endParaRPr lang="cs-CZ" sz="4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Dora Horká, Lenka Fajmonová </a:t>
            </a:r>
            <a:r>
              <a:rPr lang="cs-CZ" dirty="0" smtClean="0"/>
              <a:t>a </a:t>
            </a:r>
            <a:r>
              <a:rPr lang="cs-CZ" b="1" dirty="0" smtClean="0"/>
              <a:t>Romana Zálešáková </a:t>
            </a:r>
            <a:r>
              <a:rPr lang="cs-CZ" dirty="0" smtClean="0"/>
              <a:t>(Stuttgart)</a:t>
            </a:r>
          </a:p>
          <a:p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636912"/>
            <a:ext cx="4764021" cy="35730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85654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328592"/>
          </a:xfrm>
        </p:spPr>
        <p:txBody>
          <a:bodyPr/>
          <a:lstStyle/>
          <a:p>
            <a:r>
              <a:rPr lang="cs-CZ" dirty="0" smtClean="0"/>
              <a:t>Dopoledne i odpoledne jsme byly k ruce zaměstnancům domova důchodců, byly jsme seniorům oporou při chůzi, hrály jsme s nimi společenské hry, pekly cukroví...</a:t>
            </a:r>
          </a:p>
          <a:p>
            <a:r>
              <a:rPr lang="cs-CZ" dirty="0" smtClean="0"/>
              <a:t>V době oběda jsme rozvážely jídlo na pokoje a potom všechno vezly zpět do kuchyně</a:t>
            </a:r>
          </a:p>
          <a:p>
            <a:r>
              <a:rPr lang="cs-CZ" dirty="0" smtClean="0"/>
              <a:t>Romana Zálešáková byla z nás jako jediná stále na jednom místě a to v Tagespflege (=stacionář), kde se starala o neubytované, ale každodenně docházející klienty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61723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96" y="1018633"/>
            <a:ext cx="3389354" cy="45191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866784"/>
            <a:ext cx="3617126" cy="48228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73448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Závěrem…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i="1" dirty="0" smtClean="0"/>
              <a:t>„Je vůbec úžasné, že jsme dostali tuto možnost – odjet na dva týdny někam daleko od domova a prožít tam chvíle, na které budeme jistě vzpomínat celý život. A to všechno jsme dostali… jen tak, skoro zadarmo. Všichni jsme za to velmi vděční. Sdružení Ackermann-Gemeinde nás podpořilo nejen finančně, ale i svojí laskavostí, se kterou nás v Německu přijali. A také jsme velmi vděční profesorkám němčiny, které nám daly základy jazyka, na kterých můžeme pracovat a dál stavět. Díky.“ </a:t>
            </a:r>
            <a:r>
              <a:rPr lang="cs-CZ" dirty="0" smtClean="0"/>
              <a:t>Lenka Fajmonová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3092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PL4 a VHC4 (2012/13)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" r="9"/>
          <a:stretch>
            <a:fillRect/>
          </a:stretch>
        </p:blipFill>
        <p:spPr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Zástupný symbol pro text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(před muzeem Mercedes Benz ve Stuttgartu)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14189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kutivní">
  <a:themeElements>
    <a:clrScheme name="Exekutivní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kutivní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ivn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183</TotalTime>
  <Words>722</Words>
  <Application>Microsoft Office PowerPoint</Application>
  <PresentationFormat>Předvádění na obrazovce (4:3)</PresentationFormat>
  <Paragraphs>57</Paragraphs>
  <Slides>22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3" baseType="lpstr">
      <vt:lpstr>Exekutivní</vt:lpstr>
      <vt:lpstr>Praxe v Německu</vt:lpstr>
      <vt:lpstr>Obecné informace</vt:lpstr>
      <vt:lpstr>Přehled zařízení</vt:lpstr>
      <vt:lpstr>Cesta</vt:lpstr>
      <vt:lpstr>Náplň</vt:lpstr>
      <vt:lpstr>Pro ukázku bydlení v domově důchodců Haus Adam Müller-Guttenbrunn </vt:lpstr>
      <vt:lpstr>Náplň praxe ve školských zařízeních</vt:lpstr>
      <vt:lpstr>Náplň praxe v domovech důchodců</vt:lpstr>
      <vt:lpstr>Prezentace aplikace PowerPoint</vt:lpstr>
      <vt:lpstr>Jednotlivá zařízení</vt:lpstr>
      <vt:lpstr>Katholischer Kindergarten St. Konrad</vt:lpstr>
      <vt:lpstr>Prezentace aplikace PowerPoint</vt:lpstr>
      <vt:lpstr>Helene-Schoettle-Schule</vt:lpstr>
      <vt:lpstr>Prezentace aplikace PowerPoint</vt:lpstr>
      <vt:lpstr>Kath. Kindergarten Hüttlingen</vt:lpstr>
      <vt:lpstr>Prezentace aplikace PowerPoint</vt:lpstr>
      <vt:lpstr>Prezentace aplikace PowerPoint</vt:lpstr>
      <vt:lpstr>Alten – und Pflegeheim Haus St. Ulrich</vt:lpstr>
      <vt:lpstr>Prezentace aplikace PowerPoint</vt:lpstr>
      <vt:lpstr>Prezentace aplikace PowerPoint</vt:lpstr>
      <vt:lpstr>Závěrem… </vt:lpstr>
      <vt:lpstr>PL4 a VHC4 (2012/13)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Praxe v Německu</dc:title>
  <dc:creator>Lenka</dc:creator>
  <cp:lastModifiedBy>Lenka</cp:lastModifiedBy>
  <cp:revision>17</cp:revision>
  <dcterms:created xsi:type="dcterms:W3CDTF">2013-01-27T07:59:06Z</dcterms:created>
  <dcterms:modified xsi:type="dcterms:W3CDTF">2013-01-28T00:07:01Z</dcterms:modified>
</cp:coreProperties>
</file>